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4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z="1200" lang="en-GB"/>
              <a:t>Today I am presenting the networking site IBO Toolbox which you will find very useful in addition to Facebook for finding new people to add to your business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lang="en-GB"/>
              <a:t>So, what is IBO Toolbox and how do you start to use it - first you need to understand the structure - not one site but several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4" name="Shape 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z="1800" lang="en-GB"/>
              <a:t>This is where you get started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z="1800" lang="en-GB"/>
              <a:t>This is the menu you will use most often to get around the site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z="1800" lang="en-GB"/>
              <a:t>Your profile lives on IBO Social which has its own menu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380999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200150" x="457200"/>
            <a:ext cy="3394472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y="1200150" x="4648200"/>
            <a:ext cy="3394472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y="4767262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y="4767262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arison"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y="1151334" x="457200"/>
            <a:ext cy="479821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y="1631156" x="457200"/>
            <a:ext cy="2963465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3" type="body"/>
          </p:nvPr>
        </p:nvSpPr>
        <p:spPr>
          <a:xfrm>
            <a:off y="1151334" x="4645025"/>
            <a:ext cy="479821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4" type="body"/>
          </p:nvPr>
        </p:nvSpPr>
        <p:spPr>
          <a:xfrm>
            <a:off y="1631156" x="4645025"/>
            <a:ext cy="2963465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y="4767262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y="4767262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897563" x="395536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y="4767262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y="4767262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y="4767262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y="4767262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897563" x="467543"/>
            <a:ext cy="871537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897563" x="3563887"/>
            <a:ext cy="4389834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y="1076325" x="457200"/>
            <a:ext cy="3518297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y="4767262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y="4767262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3600450" x="1792288"/>
            <a:ext cy="425053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/>
          <p:nvPr>
            <p:ph idx="2" type="pic"/>
          </p:nvPr>
        </p:nvSpPr>
        <p:spPr>
          <a:xfrm>
            <a:off y="951569" x="1763688"/>
            <a:ext cy="2538282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025503" x="1792288"/>
            <a:ext cy="603646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y="4767262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y="4767262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y="-1217414" x="2874763"/>
            <a:ext cy="8229600" cx="339447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y="4767262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y="4767262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 rot="5400000">
            <a:off y="1371600" x="5463777"/>
            <a:ext cy="2057400" cx="438864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 rot="5400000">
            <a:off y="-609599" x="1272778"/>
            <a:ext cy="6019799" cx="438864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y="4767262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y="4767262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/>
        </p:nvSpPr>
        <p:spPr>
          <a:xfrm>
            <a:off y="2962246" x="372036"/>
            <a:ext cy="279647" cx="8399999"/>
          </a:xfrm>
          <a:prstGeom prst="roundRect">
            <a:avLst>
              <a:gd fmla="val 2970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 rot="10800000" flipH="1">
            <a:off y="382406" x="372036"/>
            <a:ext cy="285004" cx="8399999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/>
        </p:nvSpPr>
        <p:spPr>
          <a:xfrm>
            <a:off y="2960907" x="372035"/>
            <a:ext cy="282325" cx="4114800"/>
          </a:xfrm>
          <a:prstGeom prst="roundRect">
            <a:avLst>
              <a:gd fmla="val 3784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 rot="10800000" flipH="1">
            <a:off y="382406" x="372036"/>
            <a:ext cy="285004" cx="8399999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y="139527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200150" x="457200"/>
            <a:ext cy="3725699" cx="3925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5" name="Shape 105"/>
          <p:cNvSpPr/>
          <p:nvPr/>
        </p:nvSpPr>
        <p:spPr>
          <a:xfrm>
            <a:off y="2960907" x="4657164"/>
            <a:ext cy="282325" cx="4114800"/>
          </a:xfrm>
          <a:prstGeom prst="roundRect">
            <a:avLst>
              <a:gd fmla="val 3784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y="1200150" x="4761353"/>
            <a:ext cy="3725699" cx="3925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ctrTitle"/>
          </p:nvPr>
        </p:nvSpPr>
        <p:spPr>
          <a:xfrm>
            <a:off y="1597818" x="685800"/>
            <a:ext cy="1102518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y="2914650" x="1371600"/>
            <a:ext cy="131445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y="4767262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y="4767262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y="12001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y="4767262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y="4767262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3305175" x="722312"/>
            <a:ext cy="1021556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2180034" x="722312"/>
            <a:ext cy="112514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y="4767262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y="4767262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5"/><Relationship Target="../slideLayouts/slideLayout19.xml" Type="http://schemas.openxmlformats.org/officeDocument/2006/relationships/slideLayout" Id="rId14"/><Relationship Target="../slideLayouts/slideLayout7.xml" Type="http://schemas.openxmlformats.org/officeDocument/2006/relationships/slideLayout" Id="rId2"/><Relationship Target="../slideLayouts/slideLayout17.xml" Type="http://schemas.openxmlformats.org/officeDocument/2006/relationships/slideLayout" Id="rId12"/><Relationship Target="../slideLayouts/slideLayout18.xml" Type="http://schemas.openxmlformats.org/officeDocument/2006/relationships/slideLayout" Id="rId13"/><Relationship Target="../media/image00.png" Type="http://schemas.openxmlformats.org/officeDocument/2006/relationships/image" Id="rId1"/><Relationship Target="../slideLayouts/slideLayout9.xml" Type="http://schemas.openxmlformats.org/officeDocument/2006/relationships/slideLayout" Id="rId4"/><Relationship Target="../slideLayouts/slideLayout15.xml" Type="http://schemas.openxmlformats.org/officeDocument/2006/relationships/slideLayout" Id="rId10"/><Relationship Target="../slideLayouts/slideLayout8.xml" Type="http://schemas.openxmlformats.org/officeDocument/2006/relationships/slideLayout" Id="rId3"/><Relationship Target="../slideLayouts/slideLayout16.xml" Type="http://schemas.openxmlformats.org/officeDocument/2006/relationships/slideLayout" Id="rId11"/><Relationship Target="../slideLayouts/slideLayout14.xml" Type="http://schemas.openxmlformats.org/officeDocument/2006/relationships/slideLayout" Id="rId9"/><Relationship Target="../slideLayouts/slideLayout11.xml" Type="http://schemas.openxmlformats.org/officeDocument/2006/relationships/slideLayout" Id="rId6"/><Relationship Target="../slideLayouts/slideLayout10.xml" Type="http://schemas.openxmlformats.org/officeDocument/2006/relationships/slideLayout" Id="rId5"/><Relationship Target="../slideLayouts/slideLayout13.xml" Type="http://schemas.openxmlformats.org/officeDocument/2006/relationships/slideLayout" Id="rId8"/><Relationship Target="../slideLayouts/slideLayout12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idx="1" type="body"/>
          </p:nvPr>
        </p:nvSpPr>
        <p:spPr>
          <a:xfrm>
            <a:off y="1200150" x="457200"/>
            <a:ext cy="339447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y="4767262" x="457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y="4767262" x="3124200"/>
            <a:ext cy="273843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67262" x="6553200"/>
            <a:ext cy="273843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pic>
        <p:nvPicPr>
          <p:cNvPr id="27" name="Shape 27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0"/>
            <a:ext cy="843558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01.jpg" Type="http://schemas.openxmlformats.org/officeDocument/2006/relationships/image" Id="rId4"/><Relationship Target="../media/image23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19.jpg" Type="http://schemas.openxmlformats.org/officeDocument/2006/relationships/image" Id="rId4"/><Relationship Target="../media/image06.jpg" Type="http://schemas.openxmlformats.org/officeDocument/2006/relationships/image" Id="rId3"/><Relationship Target="../media/image07.jp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09.jpg" Type="http://schemas.openxmlformats.org/officeDocument/2006/relationships/image" Id="rId4"/><Relationship Target="../media/image10.jpg" Type="http://schemas.openxmlformats.org/officeDocument/2006/relationships/image" Id="rId3"/><Relationship Target="../media/image08.jpg" Type="http://schemas.openxmlformats.org/officeDocument/2006/relationships/image" Id="rId6"/><Relationship Target="../media/image07.jp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29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28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17.jpg" Type="http://schemas.openxmlformats.org/officeDocument/2006/relationships/image" Id="rId4"/><Relationship Target="../media/image22.jpg" Type="http://schemas.openxmlformats.org/officeDocument/2006/relationships/image" Id="rId3"/><Relationship Target="../media/image18.jp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20.jpg" Type="http://schemas.openxmlformats.org/officeDocument/2006/relationships/image" Id="rId4"/><Relationship Target="../media/image21.jpg" Type="http://schemas.openxmlformats.org/officeDocument/2006/relationships/image" Id="rId3"/><Relationship Target="../media/image01.jp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8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25.jpg" Type="http://schemas.openxmlformats.org/officeDocument/2006/relationships/image" Id="rId4"/><Relationship Target="../media/image26.jpg" Type="http://schemas.openxmlformats.org/officeDocument/2006/relationships/image" Id="rId3"/><Relationship Target="../media/image01.jpg" Type="http://schemas.openxmlformats.org/officeDocument/2006/relationships/image" Id="rId6"/><Relationship Target="../media/image18.jp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30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33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8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8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4.jpg" Type="http://schemas.openxmlformats.org/officeDocument/2006/relationships/image" Id="rId4"/><Relationship Target="../media/image27.jpg" Type="http://schemas.openxmlformats.org/officeDocument/2006/relationships/image" Id="rId3"/><Relationship Target="../media/image34.jpg" Type="http://schemas.openxmlformats.org/officeDocument/2006/relationships/image" Id="rId6"/><Relationship Target="../media/image31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01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13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01.jpg" Type="http://schemas.openxmlformats.org/officeDocument/2006/relationships/image" Id="rId4"/><Relationship Target="../media/image12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01.jpg" Type="http://schemas.openxmlformats.org/officeDocument/2006/relationships/image" Id="rId4"/><Relationship Target="../media/image15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y="913450" x="685800"/>
            <a:ext cy="29360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60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60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Toolbox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0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 Jenny Fletcher</a:t>
            </a: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y="3950971" x="771325"/>
            <a:ext cy="914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strike="noStrike" u="none" b="0" cap="none" baseline="0" sz="3200" lang="en-GB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 business network for Internet marketers</a:t>
            </a:r>
          </a:p>
          <a:p>
            <a:pPr algn="ctr" rtl="0" lvl="0" marR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</a:pPr>
            <a:r>
              <a:t/>
            </a:r>
            <a:endParaRPr strike="noStrike" u="none" b="0" cap="none" baseline="0" sz="3200" i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296300" x="381000"/>
            <a:ext cy="484799" cx="205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Search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1031300" x="2585325"/>
            <a:ext cy="484799" cx="390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for new associates using filters :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y="1884047" x="375525"/>
            <a:ext cy="2188800" cx="18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3.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view a profile from</a:t>
            </a:r>
            <a:b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pop-up member box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it will open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window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62800" x="2736600"/>
            <a:ext cy="3345600" cx="352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y="1640624" x="7092275"/>
            <a:ext cy="1586099" cx="150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the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to be your associate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y="3453873" x="7147300"/>
            <a:ext cy="1189499" cx="150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the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member’s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profile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852315" x="6394175"/>
            <a:ext cy="235799" cx="49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331372" x="6423400"/>
            <a:ext cy="235799" cx="49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y="296300" x="381000"/>
            <a:ext cy="484799" cx="2857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IBO Associates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1069800" x="786800"/>
            <a:ext cy="784799" cx="7550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IBO associates list is selected from the Toolbox menu</a:t>
            </a:r>
          </a:p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 can invite you to be an associate and the icon appears above the menu </a:t>
            </a:r>
            <a:b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click on it or go to the associates list to accept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1" cap="none" baseline="0" sz="14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30800" x="1094850"/>
            <a:ext cy="2817000" cx="696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y="296300" x="381000"/>
            <a:ext cy="484799" cx="4343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a message to an associate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1062498" x="621600"/>
            <a:ext cy="761699" cx="3758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associate from list by clicking on name to get the popup box then click</a:t>
            </a:r>
          </a:p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‘Send Message’ - observe the rules!</a:t>
            </a:r>
          </a:p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y="1085850" x="5743962"/>
            <a:ext cy="300000" cx="2011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your message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19275" x="1350150"/>
            <a:ext cy="2828700" cx="31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y="2533250" x="235250"/>
            <a:ext cy="984899" cx="1069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a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729675" x="5246850"/>
            <a:ext cy="3040499" cx="29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4462566" x="719550"/>
            <a:ext cy="221399" cx="51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296300" x="381000"/>
            <a:ext cy="484799" cx="5054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New IBO members on the wall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1053700" x="674800"/>
            <a:ext cy="300000" cx="3350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‘newest  IBO’ on the drop down list’</a:t>
            </a:r>
          </a:p>
        </p:txBody>
      </p:sp>
      <p:sp>
        <p:nvSpPr>
          <p:cNvPr id="215" name="Shape 215"/>
          <p:cNvSpPr txBox="1"/>
          <p:nvPr>
            <p:ph idx="2" type="body"/>
          </p:nvPr>
        </p:nvSpPr>
        <p:spPr>
          <a:xfrm>
            <a:off y="1009650" x="4608950"/>
            <a:ext cy="788099" cx="3925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an associate request by clicking on their name and/or send them a welcome message by clicking ‘comment’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77225" x="403100"/>
            <a:ext cy="3063599" cx="41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014825" x="4761350"/>
            <a:ext cy="2254500" cx="39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1561753" x="2541650"/>
            <a:ext cy="221399" cx="5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2801625" x="5206400"/>
            <a:ext cy="385762" cx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2986387" x="6486150"/>
            <a:ext cy="385762" cx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y="296300" x="381000"/>
            <a:ext cy="484799" cx="5029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 IBO members to visit your site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933450" x="1066800"/>
            <a:ext cy="723900" cx="687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wall to create an invite to your lead capture page with a link </a:t>
            </a:r>
            <a:b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links always appear as ‘click here’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02950" x="1332325"/>
            <a:ext cy="3205200" cx="64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y="296300" x="387000"/>
            <a:ext cy="484799" cx="2711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Advertising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1498850" x="310100"/>
            <a:ext cy="2211600" cx="2277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earn credits for your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on</a:t>
            </a: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which can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used to place ads -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your credits at the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of the page in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Toolbox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page is from the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Centre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997600" x="2749350"/>
            <a:ext cy="3960599" cx="5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y="296300" x="381000"/>
            <a:ext cy="484799" cx="2760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Advertising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1334825" x="457200"/>
            <a:ext cy="2481299" cx="2248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Ads are in various formats -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listing, banners, etc.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Banner ads come in three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sizes.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need to convert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credits to impressions in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Center</a:t>
            </a: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ads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95125" x="3162400"/>
            <a:ext cy="3196200" cx="53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y="296300" x="381000"/>
            <a:ext cy="484799" cx="2792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Advertising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1851825" x="356625"/>
            <a:ext cy="1727700" cx="2792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your listing -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your credits to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last a long time, choose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‘very slow’ for display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speed</a:t>
            </a: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19925" x="3372600"/>
            <a:ext cy="3927300" cx="44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y="295375" x="380199"/>
            <a:ext cy="484799" cx="276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Advertising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y="1085850" x="457200"/>
            <a:ext cy="542100" cx="326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 your credits to impressions -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need at least 100 to convert</a:t>
            </a:r>
          </a:p>
        </p:txBody>
      </p:sp>
      <p:sp>
        <p:nvSpPr>
          <p:cNvPr id="255" name="Shape 255"/>
          <p:cNvSpPr txBox="1"/>
          <p:nvPr>
            <p:ph idx="2" type="body"/>
          </p:nvPr>
        </p:nvSpPr>
        <p:spPr>
          <a:xfrm>
            <a:off y="1069475" x="5142275"/>
            <a:ext cy="385800" cx="2349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your ads running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98825" x="228600"/>
            <a:ext cy="1847400" cx="42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635475" x="4643400"/>
            <a:ext cy="2502899" cx="41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401943" x="582075"/>
            <a:ext cy="385800" cx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4244906" x="7515750"/>
            <a:ext cy="385800" cx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y="296300" x="381000"/>
            <a:ext cy="484799" cx="5072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Advertising - get more credits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1009650" x="469475"/>
            <a:ext cy="346200" cx="3044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also buy credits</a:t>
            </a:r>
          </a:p>
        </p:txBody>
      </p:sp>
      <p:sp>
        <p:nvSpPr>
          <p:cNvPr id="266" name="Shape 266"/>
          <p:cNvSpPr txBox="1"/>
          <p:nvPr>
            <p:ph idx="2" type="body"/>
          </p:nvPr>
        </p:nvSpPr>
        <p:spPr>
          <a:xfrm>
            <a:off y="1065700" x="4761300"/>
            <a:ext cy="484799" cx="3718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give you credit coupon codes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y="1583700" x="5032275"/>
            <a:ext cy="982499" cx="298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➢"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 Tuesday</a:t>
            </a:r>
          </a:p>
          <a:p>
            <a:pPr algn="l" rtl="0" lvl="0" marR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➢"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 Thursday</a:t>
            </a:r>
          </a:p>
          <a:p>
            <a:pPr algn="l" rtl="0" lvl="0" marR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➢"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Newsletter Sunday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y="2517938" x="4775551"/>
            <a:ext cy="346200" cx="3818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Redeem a coupon on the credit page</a:t>
            </a: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51850" x="340400"/>
            <a:ext cy="2817900" cx="386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014900" x="4456500"/>
            <a:ext cy="1494899" cx="430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4271316" x="6247800"/>
            <a:ext cy="235799" cx="49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296350" x="374275"/>
            <a:ext cy="484799" cx="378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Toolbox - Overview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659802" x="736850"/>
            <a:ext cy="1922399" cx="751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❏"/>
            </a:pPr>
            <a:r>
              <a:rPr strike="noStrike" u="none" b="0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Toolbox - business network</a:t>
            </a:r>
          </a:p>
          <a:p>
            <a:pPr algn="l" rtl="0" lvl="0" marR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❏"/>
            </a:pPr>
            <a:r>
              <a:rPr strike="noStrike" u="none" b="0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Social - where your profile is stored</a:t>
            </a:r>
          </a:p>
          <a:p>
            <a:pPr algn="l" rtl="0" lvl="0" marR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❏"/>
            </a:pPr>
            <a:r>
              <a:rPr strike="noStrike" u="none" b="0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Tube - Video site</a:t>
            </a:r>
          </a:p>
          <a:p>
            <a:pPr algn="l" rtl="0" lvl="0" marR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❏"/>
            </a:pPr>
            <a:r>
              <a:rPr strike="noStrike" u="none" b="0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Gigs - Advertise skills, find small paid tasks</a:t>
            </a:r>
          </a:p>
          <a:p>
            <a:pPr algn="l" rtl="0" lvl="0" marR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❏"/>
            </a:pPr>
            <a:r>
              <a:rPr strike="noStrike" u="none" b="0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Exchange - a form of Traffic Exchange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y="1036687" x="736850"/>
            <a:ext cy="623099" cx="751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Toolbox is actually a set of related websites: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y="3780206" x="762575"/>
            <a:ext cy="761724" cx="7648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presentation - ‘IBO Toolbox’ will refer to the combination of Toolbox+Social as they are closely linked in usage. The other sites will not be a part of the presentation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280575" x="540050"/>
            <a:ext cy="484799" cx="283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Press Releases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1055900" x="216550"/>
            <a:ext cy="1578599" cx="3665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IBO an article or blog post is called a PR - they are listed on your </a:t>
            </a:r>
          </a:p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Social Profile pages - </a:t>
            </a:r>
          </a:p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PR item from top menu to list yours </a:t>
            </a:r>
            <a:b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another member’s PRs - </a:t>
            </a:r>
          </a:p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Press Releases on Toolbox menu to create a new one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03999" x="4218450"/>
            <a:ext cy="3072899" cx="46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820723" x="886274"/>
            <a:ext cy="1896000" cx="258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1848787" x="5795500"/>
            <a:ext cy="385800" cx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3420441" x="3630912"/>
            <a:ext cy="235799" cx="49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y="296300" x="381000"/>
            <a:ext cy="484799" cx="4044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Toolbox - using video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1185550" x="381000"/>
            <a:ext cy="969599" cx="837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well as IBO Tube which is a separate video oriented site associated with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Toolbox, you can embed video in your profile and in PRs.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the embed code from YouTube and insert into your text using the HTML view.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38525" x="525925"/>
            <a:ext cy="1054500" cx="81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y="202500" x="322550"/>
            <a:ext cy="587400" cx="353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Toolbox Referrals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1534975" x="228600"/>
            <a:ext cy="1557899" cx="2302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IBO is a free site,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don’t get paid for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referrals but you DO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get advertising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credits!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78450" x="2607300"/>
            <a:ext cy="2674199" cx="62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y="296300" x="381000"/>
            <a:ext cy="484799" cx="3383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- wrapping it up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y="1088974" x="2018425"/>
            <a:ext cy="1510800" cx="479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IBO Toolbox to :</a:t>
            </a:r>
          </a:p>
          <a:p>
            <a:pPr algn="l" rtl="0" lvl="0" marR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new contacts</a:t>
            </a:r>
          </a:p>
          <a:p>
            <a:pPr algn="l" rtl="0" lvl="0" marR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your lead capture pages</a:t>
            </a:r>
          </a:p>
          <a:p>
            <a:pPr algn="l" rtl="0" lvl="0" marR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articles about business topics</a:t>
            </a:r>
          </a:p>
          <a:p>
            <a:pPr algn="l" rtl="0" lvl="0" marR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ads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1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y="2762825" x="504950"/>
            <a:ext cy="1462500" cx="8196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business oriented environment whereas Facebook started out as something for friends and family and then later got adopted by business networkers. </a:t>
            </a:r>
          </a:p>
          <a:p>
            <a:pPr algn="ctr" rtl="0" lvl="0" marR="0" indent="0" marL="0">
              <a:spcBef>
                <a:spcPts val="60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make a contact on Facebook, invite them to join IBO too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y="317675" x="339575"/>
            <a:ext cy="484799" cx="2333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Toolbox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y="1266319" x="769925"/>
            <a:ext cy="1523399" cx="7677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watching my presentation today</a:t>
            </a:r>
          </a:p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1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y="1957525" x="469125"/>
            <a:ext cy="826799" cx="824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access a copy of this presentation in the Shared File Folder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y="2888474" x="727150"/>
            <a:ext cy="942299" cx="7784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further training material on IBO Toolbox and there are also weekly webinars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/>
        </p:nvSpPr>
        <p:spPr>
          <a:xfrm>
            <a:off y="852775" x="2431425"/>
            <a:ext cy="492000" cx="3828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2400" lang="en-GB"/>
              <a:t>Where to Find us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y="1443825" x="1764400"/>
            <a:ext cy="555899" cx="2481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-GB"/>
              <a:t>Twitter  #clblearning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00624" x="6732217"/>
            <a:ext cy="599099" cx="5990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y="1999725" x="711150"/>
            <a:ext cy="994499" cx="4892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1800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www.FaceBook.com/ContactListBuilder</a:t>
            </a:r>
          </a:p>
          <a:p>
            <a:pPr algn="ctr" rtl="0" lv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1800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www.FaceBook.com/</a:t>
            </a:r>
            <a:r>
              <a:rPr b="1" sz="1800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r>
              <a:rPr sz="1800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/contactlistbuilder/</a:t>
            </a: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295199" x="6503467"/>
            <a:ext cy="555899" cx="10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y="3178825" x="895500"/>
            <a:ext cy="745500" cx="4523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-GB"/>
              <a:t>Skype us: </a:t>
            </a:r>
            <a:r>
              <a:rPr b="1" sz="1800" lang="en-GB"/>
              <a:t>janetlegere or don.legere or</a:t>
            </a:r>
            <a:br>
              <a:rPr b="1" sz="1800" lang="en-GB"/>
            </a:br>
            <a:r>
              <a:rPr b="1" sz="1800" lang="en-GB"/>
              <a:t>tamra.trowbridge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146574" x="6732217"/>
            <a:ext cy="599099" cx="59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4041148" x="6659017"/>
            <a:ext cy="745500" cx="7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y="4146325" x="1112100"/>
            <a:ext cy="599099" cx="3582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800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www.ContactListBuilder.com/blog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351200" x="382350"/>
            <a:ext cy="462900" cx="3616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Toolbox - Home page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1974625" x="340275"/>
            <a:ext cy="1661099" cx="1445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where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login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start to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y</a:t>
            </a:r>
            <a:r>
              <a:rPr b="1" sz="1800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account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y="2790887" x="7477600"/>
            <a:ext cy="346200" cx="1194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here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y="3427850" x="7477600"/>
            <a:ext cy="1194299" cx="1194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new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22225" x="1872200"/>
            <a:ext cy="3304200" cx="549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67325" x="382325"/>
            <a:ext cy="495000" cx="2847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Toolbox Menu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095273" x="548650"/>
            <a:ext cy="682500" cx="799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the main navigation menu for all the things you will want to do. To view your own profile click your name at the top of the page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066450" x="673700"/>
            <a:ext cy="2007600" cx="764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y="4225225" x="749875"/>
            <a:ext cy="427799" cx="7642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-GB"/>
              <a:t>To edit your profile - click the menu item top right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270950" x="382350"/>
            <a:ext cy="509700" cx="2494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IBO profile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1631225" x="459825"/>
            <a:ext cy="2448300" cx="1956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my 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social profile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1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see that</a:t>
            </a:r>
            <a:r>
              <a:rPr b="1" sz="1800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</a:t>
            </a: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 is another navigation menu at the top of your profile page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35275" x="2416125"/>
            <a:ext cy="3523199" cx="562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494483" x="8236600"/>
            <a:ext cy="300300" cx="6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91925" x="457200"/>
            <a:ext cy="480599" cx="348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your businesses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047750" x="381000"/>
            <a:ext cy="920699" cx="3925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the list using Edit Profile from the main</a:t>
            </a:r>
          </a:p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Toolbox Menu - scroll down the edit page to see</a:t>
            </a:r>
          </a:p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to list your businesses</a:t>
            </a:r>
          </a:p>
        </p:txBody>
      </p:sp>
      <p:sp>
        <p:nvSpPr>
          <p:cNvPr id="149" name="Shape 149"/>
          <p:cNvSpPr txBox="1"/>
          <p:nvPr>
            <p:ph idx="2" type="body"/>
          </p:nvPr>
        </p:nvSpPr>
        <p:spPr>
          <a:xfrm>
            <a:off y="1047750" x="4761350"/>
            <a:ext cy="703200" cx="3925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how my business activities display in my IBO Social profile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22625" x="378200"/>
            <a:ext cy="2793300" cx="403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892375" x="4685150"/>
            <a:ext cy="2491800" cx="41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313350" x="336875"/>
            <a:ext cy="484799" cx="3659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the IBO Wall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480703" x="252875"/>
            <a:ext cy="2148299" cx="1873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one place where you will find new associates and bring them into your group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04600" x="2377600"/>
            <a:ext cy="3379199" cx="627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88275" x="387175"/>
            <a:ext cy="484799" cx="1824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Search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083176" x="310975"/>
            <a:ext cy="944700" cx="2541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also search for</a:t>
            </a:r>
          </a:p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associates </a:t>
            </a:r>
          </a:p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filters :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y="2180375" x="615775"/>
            <a:ext cy="2673900" cx="2541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1. Select your filters - here I am looking for UK members who have joined recently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I set UK in the country box and check that item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br>
              <a:rPr strike="noStrike" u="none" b="1" cap="none" baseline="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1" cap="none" baseline="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only want people who are not already my associates</a:t>
            </a:r>
            <a:br>
              <a:rPr strike="noStrike" u="none" b="1" cap="none" baseline="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1" cap="none" baseline="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 also set a date range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87775" x="3326000"/>
            <a:ext cy="3449399" cx="504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377669" x="7300850"/>
            <a:ext cy="235799" cx="49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500438" x="6286750"/>
            <a:ext cy="235799" cx="49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936319" x="7552925"/>
            <a:ext cy="235799" cx="49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307000" x="379650"/>
            <a:ext cy="484799" cx="1852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24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 Search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060275" x="2154000"/>
            <a:ext cy="346200" cx="468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 marR="0" indent="-342900" marL="34290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for new associates using filters :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y="1438825" x="540950"/>
            <a:ext cy="3263400" cx="1691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2. </a:t>
            </a:r>
            <a:b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members you would like to be associates by clicking their names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 popup window will open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69125" x="2361150"/>
            <a:ext cy="3100200" cx="637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125915" x="4219175"/>
            <a:ext cy="235799" cx="49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